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10" r:id="rId3"/>
    <p:sldId id="289" r:id="rId4"/>
    <p:sldId id="257" r:id="rId5"/>
    <p:sldId id="298" r:id="rId6"/>
    <p:sldId id="280" r:id="rId7"/>
    <p:sldId id="300" r:id="rId8"/>
    <p:sldId id="299" r:id="rId9"/>
    <p:sldId id="308" r:id="rId10"/>
    <p:sldId id="296" r:id="rId11"/>
    <p:sldId id="281" r:id="rId12"/>
    <p:sldId id="283" r:id="rId13"/>
    <p:sldId id="282" r:id="rId14"/>
    <p:sldId id="284" r:id="rId15"/>
    <p:sldId id="301" r:id="rId16"/>
    <p:sldId id="290" r:id="rId17"/>
    <p:sldId id="302" r:id="rId18"/>
    <p:sldId id="285" r:id="rId19"/>
    <p:sldId id="291" r:id="rId20"/>
    <p:sldId id="303" r:id="rId21"/>
    <p:sldId id="286" r:id="rId22"/>
    <p:sldId id="304" r:id="rId23"/>
    <p:sldId id="292" r:id="rId24"/>
    <p:sldId id="287" r:id="rId25"/>
    <p:sldId id="305" r:id="rId26"/>
    <p:sldId id="293" r:id="rId27"/>
    <p:sldId id="306" r:id="rId28"/>
    <p:sldId id="309" r:id="rId29"/>
    <p:sldId id="294" r:id="rId30"/>
    <p:sldId id="307" r:id="rId31"/>
    <p:sldId id="288" r:id="rId32"/>
    <p:sldId id="295" r:id="rId33"/>
    <p:sldId id="297" r:id="rId34"/>
    <p:sldId id="273" r:id="rId3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0686" autoAdjust="0"/>
  </p:normalViewPr>
  <p:slideViewPr>
    <p:cSldViewPr>
      <p:cViewPr>
        <p:scale>
          <a:sx n="80" d="100"/>
          <a:sy n="80" d="100"/>
        </p:scale>
        <p:origin x="-2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9FCD3-D9F2-43A3-AA0D-56221127AA51}" type="datetimeFigureOut">
              <a:rPr lang="uk-UA" smtClean="0"/>
              <a:t>23.11.11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1A629-9937-4009-B9AE-0767ABEFA1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7513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74405-F894-48FB-84B9-FE282B663CAE}" type="datetimeFigureOut">
              <a:rPr lang="uk-UA" smtClean="0"/>
              <a:t>23.11.11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1DEDF-E8A7-49B8-A6D2-0ACEA12B2AF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32920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 notes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8597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Описание 5+1 случаев,</a:t>
            </a:r>
            <a:r>
              <a:rPr lang="ru-RU" baseline="0" dirty="0" smtClean="0"/>
              <a:t> когда </a:t>
            </a:r>
            <a:r>
              <a:rPr lang="en-US" baseline="0" dirty="0" err="1" smtClean="0"/>
              <a:t>django</a:t>
            </a:r>
            <a:r>
              <a:rPr lang="en-US" baseline="0" dirty="0" smtClean="0"/>
              <a:t> </a:t>
            </a:r>
            <a:r>
              <a:rPr lang="ru-RU" baseline="0" dirty="0" smtClean="0"/>
              <a:t>хорошо подходит.</a:t>
            </a:r>
          </a:p>
          <a:p>
            <a:endParaRPr lang="ru-RU" baseline="0" dirty="0" smtClean="0"/>
          </a:p>
          <a:p>
            <a:r>
              <a:rPr lang="ru-RU" baseline="0" dirty="0" smtClean="0"/>
              <a:t>Субъективно. Хорошо что есть выбор </a:t>
            </a:r>
            <a:r>
              <a:rPr lang="ru-RU" baseline="0" dirty="0" err="1" smtClean="0"/>
              <a:t>фреймворков</a:t>
            </a:r>
            <a:r>
              <a:rPr lang="ru-RU" baseline="0" dirty="0" smtClean="0"/>
              <a:t>.</a:t>
            </a:r>
          </a:p>
          <a:p>
            <a:r>
              <a:rPr lang="ru-RU" baseline="0" dirty="0" smtClean="0"/>
              <a:t>Написал эти 6 пунктов я тогда, когда в одной части нашего проекта мы отказались от </a:t>
            </a:r>
            <a:r>
              <a:rPr lang="ru-RU" baseline="0" dirty="0" err="1" smtClean="0"/>
              <a:t>джанго</a:t>
            </a:r>
            <a:r>
              <a:rPr lang="ru-RU" baseline="0" dirty="0" smtClean="0"/>
              <a:t> в пользу другого, более компактного </a:t>
            </a:r>
            <a:r>
              <a:rPr lang="ru-RU" baseline="0" dirty="0" err="1" smtClean="0"/>
              <a:t>фреймворка</a:t>
            </a:r>
            <a:r>
              <a:rPr lang="ru-RU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Итого получилось 6 пунктов. Если не выполняются хотя бы 3, то нужно задуматься о </a:t>
            </a:r>
            <a:r>
              <a:rPr lang="ru-RU" dirty="0" err="1" smtClean="0"/>
              <a:t>целесобразности</a:t>
            </a:r>
            <a:r>
              <a:rPr lang="ru-RU" dirty="0" smtClean="0"/>
              <a:t> использования </a:t>
            </a:r>
            <a:r>
              <a:rPr lang="ru-RU" dirty="0" err="1" smtClean="0"/>
              <a:t>Django</a:t>
            </a:r>
            <a:r>
              <a:rPr lang="ru-RU" dirty="0" smtClean="0"/>
              <a:t>. IMHO.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2987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Описание случаев,</a:t>
            </a:r>
            <a:r>
              <a:rPr lang="ru-RU" baseline="0" dirty="0" smtClean="0"/>
              <a:t> когда </a:t>
            </a:r>
            <a:r>
              <a:rPr lang="en-US" baseline="0" dirty="0" err="1" smtClean="0"/>
              <a:t>django</a:t>
            </a:r>
            <a:r>
              <a:rPr lang="en-US" baseline="0" dirty="0" smtClean="0"/>
              <a:t> </a:t>
            </a:r>
            <a:r>
              <a:rPr lang="ru-RU" baseline="0" dirty="0" smtClean="0"/>
              <a:t>хорошо подходит.</a:t>
            </a:r>
          </a:p>
          <a:p>
            <a:r>
              <a:rPr lang="ru-RU" baseline="0" dirty="0" smtClean="0"/>
              <a:t>Разбор полетов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2987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Описание</a:t>
            </a:r>
            <a:r>
              <a:rPr lang="ru-RU" baseline="0" dirty="0" smtClean="0"/>
              <a:t> кейса, когда </a:t>
            </a:r>
            <a:r>
              <a:rPr lang="ru-RU" baseline="0" dirty="0" err="1" smtClean="0"/>
              <a:t>джанго</a:t>
            </a:r>
            <a:r>
              <a:rPr lang="ru-RU" baseline="0" dirty="0" smtClean="0"/>
              <a:t> подходит очень хорошо на примере контентного проекта.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en-US" dirty="0" err="1" smtClean="0"/>
              <a:t>cms</a:t>
            </a:r>
            <a:r>
              <a:rPr lang="en-US" dirty="0" smtClean="0"/>
              <a:t>/</a:t>
            </a:r>
            <a:r>
              <a:rPr lang="ru-RU" dirty="0" smtClean="0"/>
              <a:t>контентного</a:t>
            </a:r>
            <a:r>
              <a:rPr lang="ru-RU" baseline="0" dirty="0" smtClean="0"/>
              <a:t> проекта из коробки есть почти все готовое</a:t>
            </a:r>
            <a:endParaRPr lang="ru-RU" dirty="0" smtClean="0"/>
          </a:p>
          <a:p>
            <a:r>
              <a:rPr lang="en-US" dirty="0" smtClean="0"/>
              <a:t>https://</a:t>
            </a:r>
            <a:r>
              <a:rPr lang="en-US" dirty="0" err="1" smtClean="0"/>
              <a:t>docs.djangoproject.com</a:t>
            </a:r>
            <a:r>
              <a:rPr lang="en-US" dirty="0" smtClean="0"/>
              <a:t>/en/1.3/</a:t>
            </a:r>
            <a:endParaRPr lang="ru-RU" dirty="0" smtClean="0"/>
          </a:p>
          <a:p>
            <a:r>
              <a:rPr lang="ru-RU" baseline="0" dirty="0" smtClean="0"/>
              <a:t>На слайде вынесены компоненты из </a:t>
            </a:r>
            <a:r>
              <a:rPr lang="en-US" baseline="0" dirty="0" err="1" smtClean="0"/>
              <a:t>django.core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django.contrib</a:t>
            </a:r>
            <a:r>
              <a:rPr lang="en-US" baseline="0" dirty="0" smtClean="0"/>
              <a:t> </a:t>
            </a:r>
            <a:r>
              <a:rPr lang="ru-RU" baseline="0" dirty="0" smtClean="0"/>
              <a:t>для примера того, что уже почти все реализовано за нас, остается только использовать готовое. Ну и </a:t>
            </a:r>
            <a:r>
              <a:rPr lang="ru-RU" baseline="0" dirty="0" err="1" smtClean="0"/>
              <a:t>напилиник</a:t>
            </a:r>
            <a:r>
              <a:rPr lang="ru-RU" baseline="0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3559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Описание кейсов, когда от </a:t>
            </a:r>
            <a:r>
              <a:rPr lang="ru-RU" dirty="0" err="1" smtClean="0"/>
              <a:t>джанко</a:t>
            </a:r>
            <a:r>
              <a:rPr lang="ru-RU" dirty="0" smtClean="0"/>
              <a:t> стоит отказаться.</a:t>
            </a:r>
          </a:p>
          <a:p>
            <a:r>
              <a:rPr lang="ru-RU" dirty="0" smtClean="0"/>
              <a:t>Нет</a:t>
            </a:r>
            <a:r>
              <a:rPr lang="ru-RU" baseline="0" dirty="0" smtClean="0"/>
              <a:t> модели или шаблонов? Заменяем стандартный движок, </a:t>
            </a:r>
            <a:r>
              <a:rPr lang="ru-RU" baseline="0" dirty="0" err="1" smtClean="0"/>
              <a:t>орм</a:t>
            </a:r>
            <a:r>
              <a:rPr lang="ru-RU" baseline="0" dirty="0" smtClean="0"/>
              <a:t>, пишем свою </a:t>
            </a:r>
            <a:r>
              <a:rPr lang="ru-RU" baseline="0" dirty="0" err="1" smtClean="0"/>
              <a:t>админку</a:t>
            </a:r>
            <a:r>
              <a:rPr lang="ru-RU" baseline="0" dirty="0" smtClean="0"/>
              <a:t> для пользователей? Что тогда остаются от </a:t>
            </a:r>
            <a:r>
              <a:rPr lang="ru-RU" baseline="0" dirty="0" err="1" smtClean="0"/>
              <a:t>джанго</a:t>
            </a:r>
            <a:r>
              <a:rPr lang="ru-RU" baseline="0" dirty="0" smtClean="0"/>
              <a:t>? Стоит ли оно чтобы продолжать использовать его? Я думаю что нет..</a:t>
            </a:r>
          </a:p>
          <a:p>
            <a:r>
              <a:rPr lang="ru-RU" baseline="0" dirty="0" smtClean="0"/>
              <a:t>Далее идет описание случаев, когда без </a:t>
            </a:r>
            <a:r>
              <a:rPr lang="ru-RU" baseline="0" dirty="0" err="1" smtClean="0"/>
              <a:t>джанго</a:t>
            </a:r>
            <a:r>
              <a:rPr lang="ru-RU" baseline="0" dirty="0" smtClean="0"/>
              <a:t> задача решается проще/быстрее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9212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baseline="0" dirty="0" smtClean="0"/>
              <a:t> качестве модели – что угодно, кроме БД (веб-</a:t>
            </a:r>
            <a:r>
              <a:rPr lang="ru-RU" baseline="0" dirty="0" err="1" smtClean="0"/>
              <a:t>серсисы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файлова</a:t>
            </a:r>
            <a:r>
              <a:rPr lang="ru-RU" baseline="0" dirty="0" smtClean="0"/>
              <a:t> система, сокеты..)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58647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baseline="0" dirty="0" smtClean="0"/>
              <a:t> качестве модели – что угодно, кроме БД (веб-</a:t>
            </a:r>
            <a:r>
              <a:rPr lang="ru-RU" baseline="0" dirty="0" err="1" smtClean="0"/>
              <a:t>серсисы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файлова</a:t>
            </a:r>
            <a:r>
              <a:rPr lang="ru-RU" baseline="0" dirty="0" smtClean="0"/>
              <a:t> система, сокеты..)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5864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результате – выкинули часть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фреймворка</a:t>
            </a:r>
            <a:r>
              <a:rPr lang="ru-RU" baseline="0" dirty="0" smtClean="0"/>
              <a:t>, программисты злые: </a:t>
            </a:r>
            <a:r>
              <a:rPr lang="ru-RU" baseline="0" dirty="0" err="1" smtClean="0"/>
              <a:t>функциональнсть</a:t>
            </a:r>
            <a:r>
              <a:rPr lang="ru-RU" baseline="0" dirty="0" smtClean="0"/>
              <a:t> есть, знакома, но пользоваться нельзя.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5864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результате – выкинули часть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фреймворка</a:t>
            </a:r>
            <a:r>
              <a:rPr lang="ru-RU" baseline="0" dirty="0" smtClean="0"/>
              <a:t>, программисты злые: </a:t>
            </a:r>
            <a:r>
              <a:rPr lang="ru-RU" baseline="0" dirty="0" err="1" smtClean="0"/>
              <a:t>функциональнсть</a:t>
            </a:r>
            <a:r>
              <a:rPr lang="ru-RU" baseline="0" dirty="0" smtClean="0"/>
              <a:t> есть, (авторизация, </a:t>
            </a:r>
            <a:r>
              <a:rPr lang="ru-RU" baseline="0" dirty="0" err="1" smtClean="0"/>
              <a:t>молел-формс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орм</a:t>
            </a:r>
            <a:r>
              <a:rPr lang="ru-RU" baseline="0" dirty="0" smtClean="0"/>
              <a:t>) знакома, но пользоваться нельзя.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58647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 хорошо и радуемся жизни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54405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 хорошо и радуемся жизни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5440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 notes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8597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Нет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гуи</a:t>
            </a:r>
            <a:r>
              <a:rPr lang="ru-RU" baseline="0" dirty="0" smtClean="0"/>
              <a:t> – нет </a:t>
            </a:r>
            <a:r>
              <a:rPr lang="en-US" baseline="0" dirty="0" smtClean="0"/>
              <a:t>template engine</a:t>
            </a:r>
            <a:r>
              <a:rPr lang="ru-RU" baseline="0" dirty="0" smtClean="0"/>
              <a:t>.</a:t>
            </a:r>
            <a:endParaRPr lang="en-US" baseline="0" dirty="0" smtClean="0"/>
          </a:p>
          <a:p>
            <a:r>
              <a:rPr lang="en-US" baseline="0" dirty="0" err="1" smtClean="0"/>
              <a:t>З</a:t>
            </a:r>
            <a:r>
              <a:rPr lang="ru-RU" baseline="0" dirty="0" err="1" smtClean="0"/>
              <a:t>апросы</a:t>
            </a:r>
            <a:r>
              <a:rPr lang="ru-RU" baseline="0" dirty="0" smtClean="0"/>
              <a:t> в </a:t>
            </a:r>
            <a:r>
              <a:rPr lang="ru-RU" baseline="0" dirty="0" err="1" smtClean="0"/>
              <a:t>джанго</a:t>
            </a:r>
            <a:r>
              <a:rPr lang="ru-RU" baseline="0" dirty="0" smtClean="0"/>
              <a:t> – не самые легкие, реализация комета – тормоза и много памяти</a:t>
            </a:r>
          </a:p>
          <a:p>
            <a:r>
              <a:rPr lang="ru-RU" baseline="0" dirty="0" smtClean="0"/>
              <a:t>Всю работу с </a:t>
            </a:r>
            <a:r>
              <a:rPr lang="ru-RU" baseline="0" dirty="0" err="1" smtClean="0"/>
              <a:t>многопоточностью</a:t>
            </a:r>
            <a:r>
              <a:rPr lang="ru-RU" baseline="0" dirty="0" smtClean="0"/>
              <a:t> пишем руками, используя стандартные модули</a:t>
            </a:r>
          </a:p>
          <a:p>
            <a:r>
              <a:rPr lang="ru-RU" baseline="0" dirty="0" smtClean="0"/>
              <a:t>Нет поддержки неблокирующего ввода/вывода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87886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Есть много готовых</a:t>
            </a:r>
            <a:r>
              <a:rPr lang="ru-RU" baseline="0" dirty="0" smtClean="0"/>
              <a:t> решений для таких задач. Работают быстрее.</a:t>
            </a:r>
          </a:p>
          <a:p>
            <a:r>
              <a:rPr lang="en-US" baseline="0" dirty="0" err="1" smtClean="0"/>
              <a:t>Eventlet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gevent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NodeJS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2135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Есть много готовых</a:t>
            </a:r>
            <a:r>
              <a:rPr lang="ru-RU" baseline="0" dirty="0" smtClean="0"/>
              <a:t> решений для таких задач. Работают быстрее.</a:t>
            </a:r>
          </a:p>
          <a:p>
            <a:r>
              <a:rPr lang="en-US" baseline="0" dirty="0" err="1" smtClean="0"/>
              <a:t>Eventlet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gevent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NodeJS</a:t>
            </a:r>
            <a:endParaRPr lang="ru-RU" baseline="0" dirty="0" smtClean="0"/>
          </a:p>
          <a:p>
            <a:r>
              <a:rPr lang="en-US" baseline="0" dirty="0" err="1" smtClean="0"/>
              <a:t>Todo</a:t>
            </a:r>
            <a:r>
              <a:rPr lang="en-US" baseline="0" dirty="0" smtClean="0"/>
              <a:t>: </a:t>
            </a:r>
            <a:r>
              <a:rPr lang="ru-RU" baseline="0" dirty="0" smtClean="0"/>
              <a:t>что </a:t>
            </a:r>
            <a:r>
              <a:rPr lang="ru-RU" baseline="0" dirty="0" err="1" smtClean="0"/>
              <a:t>юзает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твистед</a:t>
            </a:r>
            <a:r>
              <a:rPr lang="ru-RU" baseline="0" dirty="0" smtClean="0"/>
              <a:t> и торнадо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21352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16364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16364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Большую</a:t>
            </a:r>
            <a:r>
              <a:rPr lang="ru-RU" baseline="0" dirty="0" smtClean="0"/>
              <a:t> часть времени – создаем велосипед</a:t>
            </a:r>
          </a:p>
          <a:p>
            <a:r>
              <a:rPr lang="ru-RU" baseline="0" dirty="0" smtClean="0"/>
              <a:t>Потом столько же дорабатываем велосипед напильником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86344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Большую</a:t>
            </a:r>
            <a:r>
              <a:rPr lang="ru-RU" baseline="0" dirty="0" smtClean="0"/>
              <a:t> часть времени – создаем велосипед</a:t>
            </a:r>
          </a:p>
          <a:p>
            <a:r>
              <a:rPr lang="ru-RU" baseline="0" dirty="0" smtClean="0"/>
              <a:t>Потом столько же дорабатываем велосипед напильником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86344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Большую</a:t>
            </a:r>
            <a:r>
              <a:rPr lang="ru-RU" baseline="0" dirty="0" smtClean="0"/>
              <a:t> часть времени – создаем велосипед</a:t>
            </a:r>
          </a:p>
          <a:p>
            <a:r>
              <a:rPr lang="ru-RU" baseline="0" dirty="0" smtClean="0"/>
              <a:t>Потом столько же дорабатываем велосипед напильником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86344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Пишем 80%</a:t>
            </a:r>
            <a:r>
              <a:rPr lang="ru-RU" baseline="0" dirty="0" smtClean="0"/>
              <a:t> функциональности сами? Повод задуматься о выборе другого </a:t>
            </a:r>
            <a:r>
              <a:rPr lang="ru-RU" baseline="0" dirty="0" err="1" smtClean="0"/>
              <a:t>фреймворка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29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63327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Пишем 80%</a:t>
            </a:r>
            <a:r>
              <a:rPr lang="ru-RU" baseline="0" dirty="0" smtClean="0"/>
              <a:t> функциональности сами? Повод задуматься о выборе другого </a:t>
            </a:r>
            <a:r>
              <a:rPr lang="ru-RU" baseline="0" dirty="0" err="1" smtClean="0"/>
              <a:t>фреймворка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30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6332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Есть</a:t>
            </a:r>
            <a:r>
              <a:rPr lang="ru-RU" baseline="0" dirty="0" smtClean="0"/>
              <a:t> только 2 способа. Когда он нам подходит, и когда не подходит. Остальное – их комбинации.</a:t>
            </a:r>
          </a:p>
          <a:p>
            <a:r>
              <a:rPr lang="ru-RU" baseline="0" dirty="0" smtClean="0"/>
              <a:t>Сразу отказываетесь от </a:t>
            </a:r>
            <a:r>
              <a:rPr lang="ru-RU" baseline="0" dirty="0" err="1" smtClean="0"/>
              <a:t>джанго</a:t>
            </a:r>
            <a:r>
              <a:rPr lang="ru-RU" baseline="0" dirty="0" smtClean="0"/>
              <a:t> – это способ №2</a:t>
            </a:r>
            <a:endParaRPr lang="en-US" baseline="0" dirty="0" smtClean="0"/>
          </a:p>
          <a:p>
            <a:r>
              <a:rPr lang="en-US" baseline="0" dirty="0" err="1" smtClean="0"/>
              <a:t>Н</a:t>
            </a:r>
            <a:r>
              <a:rPr lang="ru-RU" baseline="0" dirty="0" err="1" smtClean="0"/>
              <a:t>амеренно</a:t>
            </a:r>
            <a:r>
              <a:rPr lang="ru-RU" baseline="0" dirty="0" smtClean="0"/>
              <a:t> не буду говорить о других веб-</a:t>
            </a:r>
            <a:r>
              <a:rPr lang="ru-RU" baseline="0" dirty="0" err="1" smtClean="0"/>
              <a:t>фреймворках</a:t>
            </a:r>
            <a:r>
              <a:rPr lang="ru-RU" baseline="0" dirty="0" smtClean="0"/>
              <a:t> (</a:t>
            </a:r>
            <a:r>
              <a:rPr lang="en-US" baseline="0" dirty="0" smtClean="0"/>
              <a:t>pyramid, pylons</a:t>
            </a:r>
            <a:r>
              <a:rPr lang="ru-RU" baseline="0" dirty="0" smtClean="0"/>
              <a:t>), но многое сказанное будет актуальным и для них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39068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Надеемся что никто не залезет на </a:t>
            </a:r>
            <a:r>
              <a:rPr lang="ru-RU" baseline="0" dirty="0" err="1" smtClean="0"/>
              <a:t>продакшн</a:t>
            </a:r>
            <a:r>
              <a:rPr lang="ru-RU" baseline="0" dirty="0" smtClean="0"/>
              <a:t> и не напишет </a:t>
            </a:r>
            <a:r>
              <a:rPr lang="en-US" baseline="0" dirty="0" smtClean="0"/>
              <a:t>join!</a:t>
            </a:r>
            <a:endParaRPr lang="ru-RU" baseline="0" dirty="0" smtClean="0"/>
          </a:p>
          <a:p>
            <a:r>
              <a:rPr lang="ru-RU" baseline="0" dirty="0" err="1" smtClean="0"/>
              <a:t>Вожможные</a:t>
            </a:r>
            <a:r>
              <a:rPr lang="ru-RU" baseline="0" dirty="0" smtClean="0"/>
              <a:t> ошибки в </a:t>
            </a:r>
            <a:r>
              <a:rPr lang="ru-RU" baseline="0" dirty="0" err="1" smtClean="0"/>
              <a:t>рантайме</a:t>
            </a:r>
            <a:r>
              <a:rPr lang="ru-RU" baseline="0" dirty="0" smtClean="0"/>
              <a:t> при использовании стандартного </a:t>
            </a:r>
            <a:r>
              <a:rPr lang="ru-RU" baseline="0" dirty="0" err="1" smtClean="0"/>
              <a:t>апи</a:t>
            </a:r>
            <a:r>
              <a:rPr lang="ru-RU" baseline="0" dirty="0" smtClean="0"/>
              <a:t>, которое «всегда работало» с реляционными </a:t>
            </a:r>
            <a:r>
              <a:rPr lang="ru-RU" baseline="0" dirty="0" err="1" smtClean="0"/>
              <a:t>бд</a:t>
            </a:r>
            <a:r>
              <a:rPr lang="ru-RU" baseline="0" dirty="0" smtClean="0"/>
              <a:t>. </a:t>
            </a:r>
          </a:p>
          <a:p>
            <a:r>
              <a:rPr lang="ru-RU" baseline="0" dirty="0" smtClean="0"/>
              <a:t>Пару слов о </a:t>
            </a:r>
            <a:r>
              <a:rPr lang="en-US" baseline="0" dirty="0" err="1" smtClean="0"/>
              <a:t>gae</a:t>
            </a:r>
            <a:endParaRPr lang="ru-RU" baseline="0" dirty="0" smtClean="0"/>
          </a:p>
          <a:p>
            <a:r>
              <a:rPr lang="en-US" baseline="0" dirty="0" smtClean="0"/>
              <a:t>TODO: </a:t>
            </a:r>
            <a:r>
              <a:rPr lang="ru-RU" baseline="0" dirty="0" smtClean="0"/>
              <a:t>версия </a:t>
            </a:r>
            <a:r>
              <a:rPr lang="en-US" baseline="0" dirty="0" err="1" smtClean="0"/>
              <a:t>django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nonrel</a:t>
            </a:r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31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44142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Невозможность использование</a:t>
            </a:r>
            <a:r>
              <a:rPr lang="ru-RU" baseline="0" dirty="0" smtClean="0"/>
              <a:t> всего, что связано с моделью</a:t>
            </a:r>
            <a:endParaRPr lang="en-US" baseline="0" dirty="0" smtClean="0"/>
          </a:p>
          <a:p>
            <a:r>
              <a:rPr lang="en-US" baseline="0" dirty="0" err="1" smtClean="0"/>
              <a:t>Redis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memcacheDB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44142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жданго</a:t>
            </a:r>
            <a:r>
              <a:rPr lang="ru-RU" baseline="0" dirty="0" smtClean="0"/>
              <a:t> – не швейцарский нож! Насколько бы он ни был хорош, не стоит его использовать везде.</a:t>
            </a:r>
            <a:endParaRPr lang="en-US" baseline="0" dirty="0" smtClean="0"/>
          </a:p>
          <a:p>
            <a:r>
              <a:rPr lang="en-US" baseline="0" dirty="0" err="1" smtClean="0"/>
              <a:t>И</a:t>
            </a:r>
            <a:r>
              <a:rPr lang="ru-RU" baseline="0" dirty="0" err="1" smtClean="0"/>
              <a:t>ногда</a:t>
            </a:r>
            <a:r>
              <a:rPr lang="ru-RU" baseline="0" dirty="0" smtClean="0"/>
              <a:t> разработчики принимают решение написать свой мини-</a:t>
            </a:r>
            <a:r>
              <a:rPr lang="ru-RU" baseline="0" dirty="0" err="1" smtClean="0"/>
              <a:t>фреймворк</a:t>
            </a:r>
            <a:r>
              <a:rPr lang="ru-RU" baseline="0" dirty="0" smtClean="0"/>
              <a:t> для решение текущей задачи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33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25802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«всем спасибо,</a:t>
            </a:r>
            <a:r>
              <a:rPr lang="ru-RU" baseline="0" dirty="0" smtClean="0"/>
              <a:t> все свободны» (с) </a:t>
            </a:r>
            <a:r>
              <a:rPr lang="ru-RU" baseline="0" dirty="0" smtClean="0">
                <a:sym typeface="Wingdings" pitchFamily="2" charset="2"/>
              </a:rPr>
              <a:t>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34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3628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качестве напильника: свой код, готовые модули/приложения</a:t>
            </a:r>
            <a:r>
              <a:rPr lang="ru-RU" baseline="0" dirty="0" smtClean="0"/>
              <a:t> и т.д.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095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095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Понимаем что что-то не так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4229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4229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4229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</a:t>
            </a:r>
            <a:r>
              <a:rPr lang="ru-RU" baseline="0" dirty="0" smtClean="0"/>
              <a:t> тех, кто не использует </a:t>
            </a:r>
            <a:r>
              <a:rPr lang="ru-RU" baseline="0" dirty="0" err="1" smtClean="0"/>
              <a:t>джанго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fdsfa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1DEDF-E8A7-49B8-A6D2-0ACEA12B2AFC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422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DevTime</a:t>
            </a:r>
            <a:r>
              <a:rPr lang="en-US" dirty="0" smtClean="0"/>
              <a:t> #4</a:t>
            </a:r>
            <a:endParaRPr lang="uk-U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F554-E107-4B4F-A093-57BA6A234CA6}" type="slidenum">
              <a:rPr lang="uk-UA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_</a:t>
            </a:r>
            <a:endParaRPr lang="uk-U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DevTime</a:t>
            </a:r>
            <a:r>
              <a:rPr lang="en-US" dirty="0" smtClean="0"/>
              <a:t> #4</a:t>
            </a:r>
            <a:endParaRPr lang="uk-U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F554-E107-4B4F-A093-57BA6A234CA6}" type="slidenum">
              <a:rPr lang="uk-UA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_</a:t>
            </a:r>
            <a:endParaRPr lang="uk-U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DevTime</a:t>
            </a:r>
            <a:r>
              <a:rPr lang="en-US" dirty="0" smtClean="0"/>
              <a:t> #4</a:t>
            </a:r>
            <a:endParaRPr lang="uk-U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F554-E107-4B4F-A093-57BA6A234CA6}" type="slidenum">
              <a:rPr lang="uk-UA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_</a:t>
            </a:r>
            <a:endParaRPr lang="uk-U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DevTime</a:t>
            </a:r>
            <a:r>
              <a:rPr lang="en-US" dirty="0" smtClean="0"/>
              <a:t> #4</a:t>
            </a:r>
            <a:endParaRPr lang="uk-U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F554-E107-4B4F-A093-57BA6A234CA6}" type="slidenum">
              <a:rPr lang="uk-UA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_</a:t>
            </a:r>
            <a:endParaRPr lang="uk-U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DevTime</a:t>
            </a:r>
            <a:r>
              <a:rPr lang="en-US" dirty="0" smtClean="0"/>
              <a:t> #4</a:t>
            </a:r>
            <a:endParaRPr lang="uk-U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F554-E107-4B4F-A093-57BA6A234CA6}" type="slidenum">
              <a:rPr lang="uk-UA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_</a:t>
            </a:r>
            <a:endParaRPr lang="uk-U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http://notacash.com/</a:t>
            </a:r>
          </a:p>
          <a:p>
            <a:r>
              <a:rPr lang="en-US" dirty="0" smtClean="0"/>
              <a:t>http://blog.e0ne.info/</a:t>
            </a:r>
            <a:endParaRPr lang="uk-U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F554-E107-4B4F-A093-57BA6A234CA6}" type="slidenum">
              <a:rPr lang="uk-UA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_</a:t>
            </a:r>
            <a:endParaRPr lang="uk-U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http://notacash.com/</a:t>
            </a:r>
          </a:p>
          <a:p>
            <a:r>
              <a:rPr lang="en-US" dirty="0" smtClean="0"/>
              <a:t>http://blog.e0ne.info/</a:t>
            </a:r>
            <a:endParaRPr lang="uk-UA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F554-E107-4B4F-A093-57BA6A234CA6}" type="slidenum">
              <a:rPr lang="uk-UA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_</a:t>
            </a:r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DevTime</a:t>
            </a:r>
            <a:r>
              <a:rPr lang="en-US" dirty="0" smtClean="0"/>
              <a:t> #4</a:t>
            </a:r>
            <a:endParaRPr lang="uk-U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F554-E107-4B4F-A093-57BA6A234CA6}" type="slidenum">
              <a:rPr lang="uk-UA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_</a:t>
            </a:r>
            <a:endParaRPr lang="uk-U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DevTime</a:t>
            </a:r>
            <a:r>
              <a:rPr lang="en-US" dirty="0" smtClean="0"/>
              <a:t> #4</a:t>
            </a: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F554-E107-4B4F-A093-57BA6A234CA6}" type="slidenum">
              <a:rPr lang="uk-UA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_</a:t>
            </a:r>
            <a:endParaRPr lang="uk-U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DevTime</a:t>
            </a:r>
            <a:r>
              <a:rPr lang="en-US" dirty="0" smtClean="0"/>
              <a:t> #4</a:t>
            </a:r>
            <a:endParaRPr lang="uk-U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F554-E107-4B4F-A093-57BA6A234CA6}" type="slidenum">
              <a:rPr lang="uk-UA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_</a:t>
            </a:r>
            <a:endParaRPr lang="uk-U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DevTime</a:t>
            </a:r>
            <a:r>
              <a:rPr lang="en-US" dirty="0" smtClean="0"/>
              <a:t> #4</a:t>
            </a:r>
            <a:endParaRPr lang="uk-U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F554-E107-4B4F-A093-57BA6A234CA6}" type="slidenum">
              <a:rPr lang="uk-UA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_</a:t>
            </a:r>
            <a:endParaRPr lang="uk-U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DevTime</a:t>
            </a:r>
            <a:r>
              <a:rPr lang="en-US" dirty="0" smtClean="0"/>
              <a:t> #4</a:t>
            </a: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F554-E107-4B4F-A093-57BA6A234CA6}" type="slidenum">
              <a:rPr lang="uk-UA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_</a:t>
            </a:r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6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hyperlink" Target="http://blog.e0ne.info/" TargetMode="External"/><Relationship Id="rId5" Type="http://schemas.openxmlformats.org/officeDocument/2006/relationships/hyperlink" Target="mailto:e0ne@e0ne.info" TargetMode="External"/><Relationship Id="rId6" Type="http://schemas.openxmlformats.org/officeDocument/2006/relationships/hyperlink" Target="http://twitter.com/e0ne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Django</a:t>
            </a:r>
            <a:r>
              <a:rPr lang="en-US" dirty="0" smtClean="0"/>
              <a:t>: </a:t>
            </a:r>
            <a:r>
              <a:rPr lang="ru-RU" dirty="0" smtClean="0"/>
              <a:t>инструкция по применени</a:t>
            </a:r>
            <a:r>
              <a:rPr lang="ru-RU" dirty="0"/>
              <a:t>ю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648200"/>
            <a:ext cx="6400800" cy="1295400"/>
          </a:xfrm>
        </p:spPr>
        <p:txBody>
          <a:bodyPr>
            <a:normAutofit/>
          </a:bodyPr>
          <a:lstStyle/>
          <a:p>
            <a:pPr algn="r"/>
            <a:r>
              <a:rPr lang="en-US" sz="2000" dirty="0" err="1"/>
              <a:t>KharkivPy</a:t>
            </a:r>
            <a:r>
              <a:rPr lang="en-US" sz="2000" dirty="0"/>
              <a:t> #1</a:t>
            </a:r>
          </a:p>
          <a:p>
            <a:pPr algn="r"/>
            <a:r>
              <a:rPr lang="ru-RU" sz="2000" dirty="0" smtClean="0"/>
              <a:t>23</a:t>
            </a:r>
            <a:r>
              <a:rPr lang="en-US" sz="2000" dirty="0" smtClean="0"/>
              <a:t> </a:t>
            </a:r>
            <a:r>
              <a:rPr lang="ru-RU" sz="2000" dirty="0" smtClean="0"/>
              <a:t>ноября 2011</a:t>
            </a:r>
          </a:p>
          <a:p>
            <a:pPr algn="r"/>
            <a:r>
              <a:rPr lang="ru-RU" sz="2000" dirty="0" smtClean="0"/>
              <a:t>Колодяжный Иван</a:t>
            </a:r>
            <a:endParaRPr lang="uk-UA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74AF554-E107-4B4F-A093-57BA6A234CA6}" type="slidenum">
              <a:rPr lang="uk-UA" smtClean="0"/>
              <a:pPr/>
              <a:t>1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21</a:t>
            </a:r>
            <a:endParaRPr lang="uk-U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нам подходит </a:t>
            </a:r>
            <a:r>
              <a:rPr lang="en-US" dirty="0" err="1" smtClean="0"/>
              <a:t>Django</a:t>
            </a:r>
            <a:r>
              <a:rPr lang="en-US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295400"/>
            <a:ext cx="8382000" cy="495300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Нужен </a:t>
            </a:r>
            <a:r>
              <a:rPr lang="ru-RU" sz="3200" dirty="0"/>
              <a:t>опыт с </a:t>
            </a:r>
            <a:r>
              <a:rPr lang="ru-RU" sz="3200" dirty="0" err="1" smtClean="0"/>
              <a:t>Django</a:t>
            </a:r>
            <a:endParaRPr lang="ru-RU" sz="3200" dirty="0"/>
          </a:p>
          <a:p>
            <a:r>
              <a:rPr lang="ru-RU" sz="3200" dirty="0" smtClean="0"/>
              <a:t>Нужно быстро сделать сайт </a:t>
            </a:r>
            <a:r>
              <a:rPr lang="ru-RU" sz="3200" dirty="0"/>
              <a:t>с </a:t>
            </a:r>
            <a:r>
              <a:rPr lang="ru-RU" sz="3200" dirty="0" err="1" smtClean="0"/>
              <a:t>админкой</a:t>
            </a:r>
            <a:endParaRPr lang="ru-RU" sz="3200" dirty="0"/>
          </a:p>
          <a:p>
            <a:r>
              <a:rPr lang="ru-RU" sz="3200" dirty="0"/>
              <a:t>Е</a:t>
            </a:r>
            <a:r>
              <a:rPr lang="ru-RU" sz="3200" dirty="0" smtClean="0"/>
              <a:t>сть </a:t>
            </a:r>
            <a:r>
              <a:rPr lang="ru-RU" sz="3200" dirty="0"/>
              <a:t>хорошее готовое приложение/модуль для </a:t>
            </a:r>
            <a:r>
              <a:rPr lang="ru-RU" sz="3200" dirty="0" err="1" smtClean="0"/>
              <a:t>Django</a:t>
            </a:r>
            <a:endParaRPr lang="ru-RU" sz="3200" dirty="0" smtClean="0"/>
          </a:p>
          <a:p>
            <a:r>
              <a:rPr lang="ru-RU" sz="3200" dirty="0" smtClean="0"/>
              <a:t>Стандартного </a:t>
            </a:r>
            <a:r>
              <a:rPr lang="ru-RU" sz="3200" dirty="0"/>
              <a:t>ORM вполне </a:t>
            </a:r>
            <a:r>
              <a:rPr lang="ru-RU" sz="3200" dirty="0" smtClean="0"/>
              <a:t>достаточно</a:t>
            </a:r>
            <a:endParaRPr lang="ru-RU" sz="3200" dirty="0"/>
          </a:p>
          <a:p>
            <a:r>
              <a:rPr lang="ru-RU" sz="3200" dirty="0"/>
              <a:t>К</a:t>
            </a:r>
            <a:r>
              <a:rPr lang="ru-RU" sz="3200" dirty="0" smtClean="0"/>
              <a:t>акие</a:t>
            </a:r>
            <a:r>
              <a:rPr lang="ru-RU" sz="3200" dirty="0"/>
              <a:t>-то из модулей </a:t>
            </a:r>
            <a:r>
              <a:rPr lang="ru-RU" sz="3200" dirty="0" err="1"/>
              <a:t>Django</a:t>
            </a:r>
            <a:r>
              <a:rPr lang="ru-RU" sz="3200" dirty="0"/>
              <a:t> </a:t>
            </a:r>
            <a:r>
              <a:rPr lang="ru-RU" sz="3200" dirty="0" smtClean="0"/>
              <a:t>очень </a:t>
            </a:r>
            <a:r>
              <a:rPr lang="ru-RU" sz="3200" dirty="0"/>
              <a:t>хорошо подходят для текущей </a:t>
            </a:r>
            <a:r>
              <a:rPr lang="ru-RU" sz="3200" dirty="0" smtClean="0"/>
              <a:t>задачи</a:t>
            </a:r>
            <a:endParaRPr lang="ru-RU" sz="3200" dirty="0"/>
          </a:p>
          <a:p>
            <a:r>
              <a:rPr lang="ru-RU" sz="3200" dirty="0" smtClean="0"/>
              <a:t>Нужно </a:t>
            </a:r>
            <a:r>
              <a:rPr lang="ru-RU" sz="3200" dirty="0"/>
              <a:t>сделать что-то очень быстро и нет опыта с другими </a:t>
            </a:r>
            <a:r>
              <a:rPr lang="ru-RU" sz="3200" dirty="0" err="1"/>
              <a:t>фреймворками</a:t>
            </a:r>
            <a:r>
              <a:rPr lang="ru-RU" sz="3200" dirty="0"/>
              <a:t>.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uk-UA" dirty="0" smtClean="0"/>
              <a:t>6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7197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нам подходит </a:t>
            </a:r>
            <a:r>
              <a:rPr lang="en-US" dirty="0" err="1" smtClean="0"/>
              <a:t>Django</a:t>
            </a:r>
            <a:r>
              <a:rPr lang="en-US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00201"/>
            <a:ext cx="8382000" cy="16764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Создание </a:t>
            </a:r>
            <a:r>
              <a:rPr lang="en-US" sz="3200" dirty="0" smtClean="0"/>
              <a:t>CMS</a:t>
            </a:r>
          </a:p>
          <a:p>
            <a:r>
              <a:rPr lang="ru-RU" sz="3200" dirty="0" smtClean="0"/>
              <a:t>Создать приложение на основе готового</a:t>
            </a:r>
          </a:p>
          <a:p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uk-UA" dirty="0" smtClean="0"/>
              <a:t>7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7" name="Picture 6" descr="djang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429000"/>
            <a:ext cx="5191648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11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</a:t>
            </a:r>
            <a:r>
              <a:rPr lang="en-US" dirty="0" smtClean="0"/>
              <a:t>CMS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3951288"/>
          </a:xfrm>
        </p:spPr>
        <p:txBody>
          <a:bodyPr/>
          <a:lstStyle/>
          <a:p>
            <a:r>
              <a:rPr lang="en-US" dirty="0" smtClean="0"/>
              <a:t>Admin site</a:t>
            </a:r>
          </a:p>
          <a:p>
            <a:r>
              <a:rPr lang="en-US" dirty="0" smtClean="0"/>
              <a:t>Authentication</a:t>
            </a:r>
          </a:p>
          <a:p>
            <a:r>
              <a:rPr lang="en-US" dirty="0" smtClean="0"/>
              <a:t>Comments</a:t>
            </a:r>
          </a:p>
          <a:p>
            <a:r>
              <a:rPr lang="en-US" dirty="0" smtClean="0"/>
              <a:t>E-mail</a:t>
            </a:r>
          </a:p>
          <a:p>
            <a:r>
              <a:rPr lang="en-US" dirty="0" smtClean="0"/>
              <a:t>Flat pages</a:t>
            </a:r>
          </a:p>
          <a:p>
            <a:r>
              <a:rPr lang="en-US" dirty="0" smtClean="0"/>
              <a:t>Pagination</a:t>
            </a:r>
          </a:p>
          <a:p>
            <a:r>
              <a:rPr lang="en-US" dirty="0" smtClean="0"/>
              <a:t>Redirects</a:t>
            </a:r>
            <a:endParaRPr lang="ru-RU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1524000"/>
            <a:ext cx="4041775" cy="3951288"/>
          </a:xfrm>
        </p:spPr>
        <p:txBody>
          <a:bodyPr/>
          <a:lstStyle/>
          <a:p>
            <a:r>
              <a:rPr lang="en-US" dirty="0" smtClean="0"/>
              <a:t>Site map</a:t>
            </a:r>
          </a:p>
          <a:p>
            <a:r>
              <a:rPr lang="en-US" dirty="0" smtClean="0"/>
              <a:t>Static files</a:t>
            </a:r>
          </a:p>
          <a:p>
            <a:r>
              <a:rPr lang="en-US" dirty="0" smtClean="0"/>
              <a:t>Syndication feeds</a:t>
            </a:r>
          </a:p>
          <a:p>
            <a:r>
              <a:rPr lang="en-US" dirty="0" smtClean="0"/>
              <a:t>Validators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uk-UA" dirty="0" smtClean="0"/>
              <a:t>8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9" name="Picture 8" descr="django_cms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886200"/>
            <a:ext cx="2133600" cy="2133600"/>
          </a:xfrm>
          <a:prstGeom prst="rect">
            <a:avLst/>
          </a:prstGeom>
        </p:spPr>
      </p:pic>
      <p:pic>
        <p:nvPicPr>
          <p:cNvPr id="10" name="Picture 9" descr="Pylucid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029200"/>
            <a:ext cx="3073400" cy="64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0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нам не подходит </a:t>
            </a:r>
            <a:r>
              <a:rPr lang="en-US" dirty="0" err="1" smtClean="0"/>
              <a:t>Django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Нет взаимодействия с базой данных</a:t>
            </a:r>
          </a:p>
          <a:p>
            <a:r>
              <a:rPr lang="ru-RU" dirty="0"/>
              <a:t>Отсутствует </a:t>
            </a:r>
            <a:r>
              <a:rPr lang="en-US" dirty="0"/>
              <a:t>presentation </a:t>
            </a:r>
            <a:r>
              <a:rPr lang="en-US" dirty="0" smtClean="0"/>
              <a:t>layer</a:t>
            </a:r>
            <a:endParaRPr lang="ru-RU" dirty="0" smtClean="0"/>
          </a:p>
          <a:p>
            <a:r>
              <a:rPr lang="ru-RU" dirty="0" smtClean="0"/>
              <a:t>Замена большей части стандартных компонентов</a:t>
            </a:r>
            <a:endParaRPr lang="en-US" dirty="0" smtClean="0"/>
          </a:p>
          <a:p>
            <a:r>
              <a:rPr lang="ru-RU" dirty="0" smtClean="0"/>
              <a:t>Использование </a:t>
            </a:r>
            <a:r>
              <a:rPr lang="en-US" dirty="0" err="1" smtClean="0"/>
              <a:t>NoSQL</a:t>
            </a:r>
            <a:r>
              <a:rPr lang="en-US" dirty="0" smtClean="0"/>
              <a:t>, GAE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uk-UA" dirty="0" smtClean="0"/>
              <a:t>9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5346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Веб приложение без доступа к БД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uk-UA" dirty="0" smtClean="0"/>
              <a:t>10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6" name="Picture 5" descr="nod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143001"/>
            <a:ext cx="2514600" cy="270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1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Веб приложение без доступа к БД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Удаляем </a:t>
            </a:r>
            <a:r>
              <a:rPr lang="en-US" dirty="0" err="1" smtClean="0"/>
              <a:t>models.py</a:t>
            </a:r>
            <a:endParaRPr lang="en-US" dirty="0" smtClean="0"/>
          </a:p>
          <a:p>
            <a:r>
              <a:rPr lang="ru-RU" dirty="0" smtClean="0"/>
              <a:t>Реализовываем доступ к данным (</a:t>
            </a:r>
            <a:r>
              <a:rPr lang="en-US" dirty="0" smtClean="0"/>
              <a:t>REST, </a:t>
            </a:r>
            <a:r>
              <a:rPr lang="ru-RU" dirty="0" smtClean="0"/>
              <a:t>чтение из файлов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Забываем про </a:t>
            </a:r>
            <a:r>
              <a:rPr lang="en-US" dirty="0" err="1" smtClean="0"/>
              <a:t>ModelForms</a:t>
            </a:r>
            <a:endParaRPr lang="ru-R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6" name="Picture 5" descr="nod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143001"/>
            <a:ext cx="2514600" cy="270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02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Веб приложение без доступа к БД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Стандартная аутентификация/авторизация не подходит</a:t>
            </a:r>
            <a:endParaRPr lang="ru-RU" dirty="0"/>
          </a:p>
          <a:p>
            <a:r>
              <a:rPr lang="ru-RU" dirty="0"/>
              <a:t>Вслед за этим </a:t>
            </a:r>
            <a:r>
              <a:rPr lang="ru-RU" dirty="0" smtClean="0"/>
              <a:t>пишем </a:t>
            </a:r>
            <a:r>
              <a:rPr lang="ru-RU" dirty="0"/>
              <a:t>свою </a:t>
            </a:r>
            <a:r>
              <a:rPr lang="ru-RU" dirty="0" err="1"/>
              <a:t>админку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29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Веб приложение без доступа к БД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Стандартная аутентификация/авторизация не подходит</a:t>
            </a:r>
            <a:endParaRPr lang="ru-RU" dirty="0"/>
          </a:p>
          <a:p>
            <a:r>
              <a:rPr lang="ru-RU" dirty="0"/>
              <a:t>Вслед за этим </a:t>
            </a:r>
            <a:r>
              <a:rPr lang="ru-RU" dirty="0" smtClean="0"/>
              <a:t>пишем </a:t>
            </a:r>
            <a:r>
              <a:rPr lang="ru-RU" dirty="0"/>
              <a:t>свою </a:t>
            </a:r>
            <a:r>
              <a:rPr lang="ru-RU" dirty="0" err="1"/>
              <a:t>админку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7" name="Picture 6" descr="angry_ma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600200"/>
            <a:ext cx="2743200" cy="412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99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Веб приложение без доступа к БД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Выбрасываем </a:t>
            </a:r>
            <a:r>
              <a:rPr lang="en-US" dirty="0" err="1" smtClean="0"/>
              <a:t>django</a:t>
            </a:r>
            <a:endParaRPr lang="en-US" dirty="0" smtClean="0"/>
          </a:p>
          <a:p>
            <a:r>
              <a:rPr lang="ru-RU" dirty="0" smtClean="0"/>
              <a:t>Берем неболь</a:t>
            </a:r>
            <a:r>
              <a:rPr lang="ru-RU" dirty="0"/>
              <a:t>ш</a:t>
            </a:r>
            <a:r>
              <a:rPr lang="ru-RU" dirty="0" smtClean="0"/>
              <a:t>ой веб-</a:t>
            </a:r>
            <a:r>
              <a:rPr lang="ru-RU" dirty="0" err="1" smtClean="0"/>
              <a:t>фреймворк</a:t>
            </a:r>
            <a:r>
              <a:rPr lang="ru-RU" dirty="0" smtClean="0"/>
              <a:t> (например, </a:t>
            </a:r>
            <a:r>
              <a:rPr lang="en-US" dirty="0" smtClean="0"/>
              <a:t>flask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Пишем нужную нам логику </a:t>
            </a:r>
          </a:p>
          <a:p>
            <a:r>
              <a:rPr lang="ru-RU" dirty="0" smtClean="0"/>
              <a:t>Не думаем о том, что что-либо в используемом </a:t>
            </a:r>
            <a:r>
              <a:rPr lang="ru-RU" dirty="0" err="1" smtClean="0"/>
              <a:t>фреймворке</a:t>
            </a:r>
            <a:r>
              <a:rPr lang="ru-RU" dirty="0" smtClean="0"/>
              <a:t> нам нельзя использовать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448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Веб приложение без доступа к БД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r>
              <a:rPr lang="ru-RU" dirty="0" smtClean="0"/>
              <a:t>Нет ненужно когда</a:t>
            </a:r>
          </a:p>
          <a:p>
            <a:r>
              <a:rPr lang="ru-RU" dirty="0" smtClean="0"/>
              <a:t>Размер приложение, как правило, становится меньше</a:t>
            </a:r>
          </a:p>
          <a:p>
            <a:endParaRPr lang="ru-R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3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467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Django</a:t>
            </a:r>
            <a:r>
              <a:rPr lang="en-US" dirty="0" smtClean="0"/>
              <a:t>: </a:t>
            </a:r>
            <a:r>
              <a:rPr lang="ru-RU" dirty="0" smtClean="0"/>
              <a:t>инструкция по 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применению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648200"/>
            <a:ext cx="6400800" cy="1295400"/>
          </a:xfrm>
        </p:spPr>
        <p:txBody>
          <a:bodyPr>
            <a:normAutofit/>
          </a:bodyPr>
          <a:lstStyle/>
          <a:p>
            <a:pPr algn="r"/>
            <a:r>
              <a:rPr lang="en-US" sz="2000" dirty="0" err="1" smtClean="0"/>
              <a:t>KharkivPy</a:t>
            </a:r>
            <a:r>
              <a:rPr lang="en-US" sz="2000" dirty="0" smtClean="0"/>
              <a:t> #1</a:t>
            </a:r>
          </a:p>
          <a:p>
            <a:pPr algn="r"/>
            <a:r>
              <a:rPr lang="ru-RU" sz="2000" dirty="0" smtClean="0"/>
              <a:t>2</a:t>
            </a:r>
            <a:r>
              <a:rPr lang="en-US" sz="2000" dirty="0" smtClean="0"/>
              <a:t>3 </a:t>
            </a:r>
            <a:r>
              <a:rPr lang="ru-RU" sz="2000" dirty="0" smtClean="0"/>
              <a:t>ноября 2011</a:t>
            </a:r>
          </a:p>
          <a:p>
            <a:pPr algn="r"/>
            <a:r>
              <a:rPr lang="ru-RU" sz="2000" dirty="0" smtClean="0"/>
              <a:t>Колодяжный Иван</a:t>
            </a:r>
            <a:endParaRPr lang="uk-UA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74AF554-E107-4B4F-A093-57BA6A234CA6}" type="slidenum">
              <a:rPr lang="uk-UA" smtClean="0"/>
              <a:pPr/>
              <a:t>2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8345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Веб приложение без доступа к БД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r>
              <a:rPr lang="ru-RU" dirty="0" smtClean="0"/>
              <a:t>Нет ненужно когда</a:t>
            </a:r>
          </a:p>
          <a:p>
            <a:r>
              <a:rPr lang="ru-RU" dirty="0" smtClean="0"/>
              <a:t>Размер приложение, как правило, становится меньше</a:t>
            </a:r>
          </a:p>
          <a:p>
            <a:endParaRPr lang="ru-R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3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6" name="Picture 5" descr="hap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505200"/>
            <a:ext cx="281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Отсутствует </a:t>
            </a:r>
            <a:r>
              <a:rPr lang="en-US" dirty="0" smtClean="0"/>
              <a:t>GUI</a:t>
            </a:r>
            <a:r>
              <a:rPr lang="ru-RU" dirty="0" smtClean="0"/>
              <a:t> (</a:t>
            </a:r>
            <a:r>
              <a:rPr lang="en-US" dirty="0" smtClean="0"/>
              <a:t>REST-</a:t>
            </a:r>
            <a:r>
              <a:rPr lang="ru-RU" dirty="0" smtClean="0"/>
              <a:t>сервис, </a:t>
            </a:r>
            <a:r>
              <a:rPr lang="en-US" dirty="0" smtClean="0"/>
              <a:t>COMET-</a:t>
            </a:r>
            <a:r>
              <a:rPr lang="ru-RU" dirty="0" smtClean="0"/>
              <a:t>сервер)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Шаблоны не нужны</a:t>
            </a:r>
          </a:p>
          <a:p>
            <a:r>
              <a:rPr lang="ru-RU" dirty="0" smtClean="0"/>
              <a:t>«Тяжелые» запросы плохо подходят для </a:t>
            </a:r>
            <a:r>
              <a:rPr lang="en-US" dirty="0" smtClean="0"/>
              <a:t>COMET</a:t>
            </a:r>
          </a:p>
          <a:p>
            <a:r>
              <a:rPr lang="ru-RU" dirty="0" err="1" smtClean="0"/>
              <a:t>Многопоточность</a:t>
            </a:r>
            <a:r>
              <a:rPr lang="ru-RU" dirty="0" smtClean="0"/>
              <a:t> «из коробки» - использование </a:t>
            </a:r>
            <a:r>
              <a:rPr lang="en-US" dirty="0" smtClean="0"/>
              <a:t>threading</a:t>
            </a:r>
            <a:endParaRPr lang="ru-RU" dirty="0" smtClean="0"/>
          </a:p>
          <a:p>
            <a:r>
              <a:rPr lang="en-US" dirty="0" smtClean="0"/>
              <a:t>Non-blocking I/O?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4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7904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Отсутствует </a:t>
            </a:r>
            <a:r>
              <a:rPr lang="en-US" dirty="0" smtClean="0"/>
              <a:t>GUI</a:t>
            </a:r>
            <a:r>
              <a:rPr lang="ru-RU" dirty="0" smtClean="0"/>
              <a:t> (</a:t>
            </a:r>
            <a:r>
              <a:rPr lang="en-US" dirty="0" smtClean="0"/>
              <a:t>REST-</a:t>
            </a:r>
            <a:r>
              <a:rPr lang="ru-RU" dirty="0" smtClean="0"/>
              <a:t>сервис, </a:t>
            </a:r>
            <a:r>
              <a:rPr lang="en-US" dirty="0" smtClean="0"/>
              <a:t>COMET-</a:t>
            </a:r>
            <a:r>
              <a:rPr lang="ru-RU" dirty="0" smtClean="0"/>
              <a:t>сервер)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ru-RU" dirty="0" smtClean="0"/>
              <a:t>Использование инструментов, предназначенных для таких задач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5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681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Отсутствует </a:t>
            </a:r>
            <a:r>
              <a:rPr lang="en-US" dirty="0" smtClean="0"/>
              <a:t>GUI</a:t>
            </a:r>
            <a:r>
              <a:rPr lang="ru-RU" dirty="0" smtClean="0"/>
              <a:t> (</a:t>
            </a:r>
            <a:r>
              <a:rPr lang="en-US" dirty="0" smtClean="0"/>
              <a:t>REST-</a:t>
            </a:r>
            <a:r>
              <a:rPr lang="ru-RU" dirty="0" smtClean="0"/>
              <a:t>сервис, </a:t>
            </a:r>
            <a:r>
              <a:rPr lang="en-US" dirty="0" smtClean="0"/>
              <a:t>COMET-</a:t>
            </a:r>
            <a:r>
              <a:rPr lang="ru-RU" dirty="0" smtClean="0"/>
              <a:t>сервер)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ru-RU" dirty="0" smtClean="0"/>
              <a:t>Использование инструментов, предназначенных для таких задач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5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6" name="Picture 5" descr="twist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276600"/>
            <a:ext cx="1778000" cy="2108200"/>
          </a:xfrm>
          <a:prstGeom prst="rect">
            <a:avLst/>
          </a:prstGeom>
        </p:spPr>
      </p:pic>
      <p:pic>
        <p:nvPicPr>
          <p:cNvPr id="7" name="Picture 6" descr="Tornado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810000"/>
            <a:ext cx="36322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4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Замена большей части стандартных компонентов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Выбросить стандартный </a:t>
            </a:r>
            <a:r>
              <a:rPr lang="en-US" dirty="0" smtClean="0"/>
              <a:t>ORM</a:t>
            </a:r>
          </a:p>
          <a:p>
            <a:r>
              <a:rPr lang="ru-RU" dirty="0" smtClean="0"/>
              <a:t>Использовать другой </a:t>
            </a:r>
            <a:r>
              <a:rPr lang="en-US" dirty="0" smtClean="0"/>
              <a:t>template engine</a:t>
            </a:r>
          </a:p>
          <a:p>
            <a:r>
              <a:rPr lang="en-US" dirty="0" err="1" smtClean="0"/>
              <a:t>П</a:t>
            </a:r>
            <a:r>
              <a:rPr lang="ru-RU" dirty="0" err="1" smtClean="0"/>
              <a:t>опытаться</a:t>
            </a:r>
            <a:r>
              <a:rPr lang="ru-RU" dirty="0" smtClean="0"/>
              <a:t> это все интегрировать и родную инфраструктуры (</a:t>
            </a:r>
            <a:r>
              <a:rPr lang="en-US" dirty="0" smtClean="0"/>
              <a:t>form views, admin site</a:t>
            </a:r>
            <a:r>
              <a:rPr lang="ru-RU" dirty="0" smtClean="0"/>
              <a:t>)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uk-UA" dirty="0" smtClean="0"/>
              <a:t>1</a:t>
            </a:r>
            <a:r>
              <a:rPr lang="en-US" dirty="0" smtClean="0"/>
              <a:t>6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2809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Замена большей части стандартных компонентов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" name="Content Placeholder 7" descr="sad-man-forehead-on-the-wall.JPG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5" t="-3042" r="31725" b="3042"/>
          <a:stretch/>
        </p:blipFill>
        <p:spPr>
          <a:xfrm>
            <a:off x="533400" y="1219200"/>
            <a:ext cx="4191000" cy="469741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Выбросить стандартный </a:t>
            </a:r>
            <a:r>
              <a:rPr lang="en-US" dirty="0" smtClean="0"/>
              <a:t>ORM</a:t>
            </a:r>
          </a:p>
          <a:p>
            <a:r>
              <a:rPr lang="ru-RU" dirty="0" smtClean="0"/>
              <a:t>Использовать другой </a:t>
            </a:r>
            <a:r>
              <a:rPr lang="en-US" dirty="0" smtClean="0"/>
              <a:t>template engine</a:t>
            </a:r>
          </a:p>
          <a:p>
            <a:r>
              <a:rPr lang="en-US" dirty="0" err="1" smtClean="0"/>
              <a:t>П</a:t>
            </a:r>
            <a:r>
              <a:rPr lang="ru-RU" dirty="0" err="1" smtClean="0"/>
              <a:t>опытаться</a:t>
            </a:r>
            <a:r>
              <a:rPr lang="ru-RU" dirty="0" smtClean="0"/>
              <a:t> это все интегрировать и родную инфраструктуры (</a:t>
            </a:r>
            <a:r>
              <a:rPr lang="en-US" dirty="0" smtClean="0"/>
              <a:t>form views, admin site</a:t>
            </a:r>
            <a:r>
              <a:rPr lang="ru-RU" dirty="0" smtClean="0"/>
              <a:t>)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6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964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Принцип </a:t>
            </a:r>
            <a:r>
              <a:rPr lang="ru-RU" dirty="0" smtClean="0"/>
              <a:t>Парето </a:t>
            </a:r>
            <a:r>
              <a:rPr lang="ru-RU" dirty="0" smtClean="0"/>
              <a:t>20/80</a:t>
            </a:r>
          </a:p>
          <a:p>
            <a:pPr lvl="1"/>
            <a:r>
              <a:rPr lang="ru-RU" dirty="0" smtClean="0"/>
              <a:t>80% времени переписывается стандартный функционал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457200" lvl="1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Замена большей части стандартных </a:t>
            </a:r>
            <a:r>
              <a:rPr lang="ru-RU" dirty="0" smtClean="0"/>
              <a:t>компонентов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7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227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k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819400"/>
            <a:ext cx="3894667" cy="233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Замена большей части стандартных </a:t>
            </a:r>
            <a:r>
              <a:rPr lang="ru-RU" dirty="0" smtClean="0"/>
              <a:t>компонентов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Принцип </a:t>
            </a:r>
            <a:r>
              <a:rPr lang="ru-RU" dirty="0" smtClean="0"/>
              <a:t>Парето </a:t>
            </a:r>
            <a:r>
              <a:rPr lang="ru-RU" dirty="0" smtClean="0"/>
              <a:t>20/80</a:t>
            </a:r>
          </a:p>
          <a:p>
            <a:pPr lvl="1"/>
            <a:r>
              <a:rPr lang="ru-RU" dirty="0" smtClean="0"/>
              <a:t>80% времени переписывается стандартный функционал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7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871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k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819400"/>
            <a:ext cx="3894667" cy="233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Замена большей части стандартных </a:t>
            </a:r>
            <a:r>
              <a:rPr lang="ru-RU" dirty="0" smtClean="0"/>
              <a:t>компонентов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Принцип </a:t>
            </a:r>
            <a:r>
              <a:rPr lang="ru-RU" dirty="0" smtClean="0"/>
              <a:t>Парето </a:t>
            </a:r>
            <a:r>
              <a:rPr lang="ru-RU" dirty="0" smtClean="0"/>
              <a:t>20/80</a:t>
            </a:r>
          </a:p>
          <a:p>
            <a:pPr lvl="1"/>
            <a:r>
              <a:rPr lang="ru-RU" dirty="0" smtClean="0"/>
              <a:t>80% времени переписывается стандартный функционал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lvl="1"/>
            <a:r>
              <a:rPr lang="ru-RU" dirty="0" smtClean="0"/>
              <a:t>Еще 80% времени - исправление багов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uk-UA" dirty="0" smtClean="0"/>
              <a:t>1</a:t>
            </a:r>
            <a:r>
              <a:rPr lang="en-US" dirty="0" smtClean="0"/>
              <a:t>7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4280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Замена большей части стандартных </a:t>
            </a:r>
            <a:r>
              <a:rPr lang="ru-RU" dirty="0" smtClean="0"/>
              <a:t>компонентов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r>
              <a:rPr lang="ru-RU" dirty="0" smtClean="0"/>
              <a:t>Принцип </a:t>
            </a:r>
            <a:r>
              <a:rPr lang="ru-RU" dirty="0" smtClean="0"/>
              <a:t>Парето </a:t>
            </a:r>
            <a:r>
              <a:rPr lang="ru-RU" dirty="0" smtClean="0"/>
              <a:t>20/80</a:t>
            </a:r>
          </a:p>
          <a:p>
            <a:pPr lvl="1"/>
            <a:r>
              <a:rPr lang="ru-RU" dirty="0" smtClean="0"/>
              <a:t>80% пишем сами</a:t>
            </a:r>
          </a:p>
          <a:p>
            <a:pPr lvl="1"/>
            <a:r>
              <a:rPr lang="ru-RU" dirty="0" smtClean="0"/>
              <a:t>20% есть в </a:t>
            </a:r>
            <a:r>
              <a:rPr lang="en-US" dirty="0" err="1" smtClean="0"/>
              <a:t>Django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8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1793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Существует 2 способа использовать </a:t>
            </a:r>
            <a:r>
              <a:rPr lang="en-US" dirty="0" err="1" smtClean="0"/>
              <a:t>Django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74AF554-E107-4B4F-A093-57BA6A234CA6}" type="slidenum">
              <a:rPr lang="uk-UA" smtClean="0"/>
              <a:pPr/>
              <a:t>3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496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Замена большей части стандартных </a:t>
            </a:r>
            <a:r>
              <a:rPr lang="ru-RU" dirty="0" smtClean="0"/>
              <a:t>компонентов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r>
              <a:rPr lang="ru-RU" dirty="0" smtClean="0"/>
              <a:t>Принцип </a:t>
            </a:r>
            <a:r>
              <a:rPr lang="ru-RU" dirty="0" smtClean="0"/>
              <a:t>Парето </a:t>
            </a:r>
            <a:r>
              <a:rPr lang="ru-RU" dirty="0" smtClean="0"/>
              <a:t>20/80</a:t>
            </a:r>
          </a:p>
          <a:p>
            <a:pPr lvl="1"/>
            <a:r>
              <a:rPr lang="ru-RU" dirty="0" smtClean="0"/>
              <a:t>80% пишем сами</a:t>
            </a:r>
          </a:p>
          <a:p>
            <a:pPr lvl="1"/>
            <a:r>
              <a:rPr lang="ru-RU" dirty="0" smtClean="0"/>
              <a:t>20% есть в </a:t>
            </a:r>
            <a:r>
              <a:rPr lang="en-US" dirty="0" err="1" smtClean="0"/>
              <a:t>Django</a:t>
            </a:r>
            <a:endParaRPr lang="en-US" dirty="0" smtClean="0"/>
          </a:p>
          <a:p>
            <a:r>
              <a:rPr lang="ru-RU" dirty="0" smtClean="0"/>
              <a:t>Зачем нам </a:t>
            </a:r>
            <a:r>
              <a:rPr lang="en-US" dirty="0" err="1" smtClean="0"/>
              <a:t>Django</a:t>
            </a:r>
            <a:r>
              <a:rPr lang="en-US" dirty="0" smtClean="0"/>
              <a:t>?</a:t>
            </a:r>
            <a:endParaRPr lang="ru-R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8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4315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en-US" dirty="0" err="1" smtClean="0"/>
              <a:t>NoSQL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153400" cy="2209800"/>
          </a:xfrm>
        </p:spPr>
        <p:txBody>
          <a:bodyPr/>
          <a:lstStyle/>
          <a:p>
            <a:r>
              <a:rPr lang="en-US" dirty="0" err="1" smtClean="0"/>
              <a:t>И</a:t>
            </a:r>
            <a:r>
              <a:rPr lang="ru-RU" dirty="0" err="1" smtClean="0"/>
              <a:t>спользуем</a:t>
            </a:r>
            <a:r>
              <a:rPr lang="ru-RU" dirty="0" smtClean="0"/>
              <a:t> стандартный </a:t>
            </a:r>
            <a:r>
              <a:rPr lang="en-US" dirty="0" smtClean="0"/>
              <a:t>API </a:t>
            </a:r>
            <a:r>
              <a:rPr lang="ru-RU" dirty="0" smtClean="0"/>
              <a:t>для </a:t>
            </a:r>
            <a:r>
              <a:rPr lang="en-US" dirty="0" smtClean="0"/>
              <a:t>ORM</a:t>
            </a:r>
            <a:endParaRPr lang="ru-RU" dirty="0" smtClean="0"/>
          </a:p>
          <a:p>
            <a:r>
              <a:rPr lang="ru-RU" dirty="0" smtClean="0"/>
              <a:t>Используем </a:t>
            </a:r>
            <a:r>
              <a:rPr lang="en-US" dirty="0" err="1" smtClean="0"/>
              <a:t>django</a:t>
            </a:r>
            <a:r>
              <a:rPr lang="en-US" dirty="0" smtClean="0"/>
              <a:t> </a:t>
            </a:r>
            <a:r>
              <a:rPr lang="en-US" dirty="0" err="1" smtClean="0"/>
              <a:t>nonrel</a:t>
            </a:r>
            <a:endParaRPr lang="en-US" dirty="0" smtClean="0"/>
          </a:p>
          <a:p>
            <a:r>
              <a:rPr lang="en-US" dirty="0" err="1" smtClean="0"/>
              <a:t>И</a:t>
            </a:r>
            <a:r>
              <a:rPr lang="ru-RU" dirty="0" err="1" smtClean="0"/>
              <a:t>спользуем</a:t>
            </a:r>
            <a:r>
              <a:rPr lang="ru-RU" dirty="0" smtClean="0"/>
              <a:t> почти всю </a:t>
            </a:r>
            <a:r>
              <a:rPr lang="en-US" dirty="0" err="1" smtClean="0"/>
              <a:t>django</a:t>
            </a:r>
            <a:r>
              <a:rPr lang="en-US" dirty="0" smtClean="0"/>
              <a:t> </a:t>
            </a:r>
            <a:r>
              <a:rPr lang="ru-RU" dirty="0" smtClean="0"/>
              <a:t>инфраструктуру но:</a:t>
            </a:r>
            <a:br>
              <a:rPr lang="ru-RU" dirty="0" smtClean="0"/>
            </a:br>
            <a:r>
              <a:rPr lang="ru-RU" dirty="0" smtClean="0"/>
              <a:t>- помним про </a:t>
            </a:r>
            <a:r>
              <a:rPr lang="en-US" dirty="0" smtClean="0"/>
              <a:t>join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ru-RU" dirty="0" smtClean="0"/>
              <a:t>готовимся делать </a:t>
            </a:r>
            <a:r>
              <a:rPr lang="ru-RU" dirty="0" err="1" smtClean="0"/>
              <a:t>патчи</a:t>
            </a:r>
            <a:r>
              <a:rPr lang="ru-RU" dirty="0" smtClean="0"/>
              <a:t> для </a:t>
            </a:r>
            <a:r>
              <a:rPr lang="en-US" dirty="0" err="1"/>
              <a:t>django</a:t>
            </a:r>
            <a:r>
              <a:rPr lang="en-US" dirty="0"/>
              <a:t> </a:t>
            </a:r>
            <a:r>
              <a:rPr lang="en-US" dirty="0" err="1"/>
              <a:t>nonrel</a:t>
            </a:r>
            <a:endParaRPr lang="ru-RU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9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11" name="Picture 10" descr="nosq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810000"/>
            <a:ext cx="2649054" cy="243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7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en-US" dirty="0" err="1" smtClean="0"/>
              <a:t>NoSQL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" y="1447800"/>
            <a:ext cx="8229600" cy="1447800"/>
          </a:xfrm>
        </p:spPr>
        <p:txBody>
          <a:bodyPr/>
          <a:lstStyle/>
          <a:p>
            <a:r>
              <a:rPr lang="ru-RU" dirty="0" smtClean="0"/>
              <a:t>Используем </a:t>
            </a:r>
            <a:r>
              <a:rPr lang="ru-RU" dirty="0"/>
              <a:t>м</a:t>
            </a:r>
            <a:r>
              <a:rPr lang="ru-RU" dirty="0" smtClean="0"/>
              <a:t>одуль для работы с нужной </a:t>
            </a:r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ru-RU" dirty="0" smtClean="0"/>
              <a:t>БД</a:t>
            </a:r>
            <a:endParaRPr lang="ru-RU" dirty="0"/>
          </a:p>
          <a:p>
            <a:r>
              <a:rPr lang="ru-RU" dirty="0" smtClean="0"/>
              <a:t>Отказываемся от всей </a:t>
            </a:r>
            <a:r>
              <a:rPr lang="en-US" dirty="0" err="1"/>
              <a:t>D</a:t>
            </a:r>
            <a:r>
              <a:rPr lang="en-US" dirty="0" err="1" smtClean="0"/>
              <a:t>jango</a:t>
            </a:r>
            <a:r>
              <a:rPr lang="en-US" dirty="0" smtClean="0"/>
              <a:t> </a:t>
            </a:r>
            <a:r>
              <a:rPr lang="ru-RU" dirty="0" smtClean="0"/>
              <a:t>инфраструктуры</a:t>
            </a:r>
          </a:p>
          <a:p>
            <a:r>
              <a:rPr lang="ru-RU" dirty="0" smtClean="0"/>
              <a:t>Задумываемся о целесообразности использования </a:t>
            </a:r>
            <a:r>
              <a:rPr lang="en-US" dirty="0" err="1" smtClean="0"/>
              <a:t>Django</a:t>
            </a:r>
            <a:endParaRPr lang="ru-RU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dirty="0" smtClean="0"/>
              <a:t>20 </a:t>
            </a:r>
            <a:r>
              <a:rPr lang="ru-RU" dirty="0" smtClean="0"/>
              <a:t>из 2</a:t>
            </a:r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11" name="Picture 10" descr="mongod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3657600"/>
            <a:ext cx="4128116" cy="1371600"/>
          </a:xfrm>
          <a:prstGeom prst="rect">
            <a:avLst/>
          </a:prstGeom>
        </p:spPr>
      </p:pic>
      <p:pic>
        <p:nvPicPr>
          <p:cNvPr id="12" name="Picture 11" descr="cassandra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429000"/>
            <a:ext cx="2971800" cy="194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08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wiss_knif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79" r="-3479"/>
          <a:stretch>
            <a:fillRect/>
          </a:stretch>
        </p:blipFill>
        <p:spPr>
          <a:xfrm>
            <a:off x="457200" y="685800"/>
            <a:ext cx="8229600" cy="54403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21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4783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590800"/>
            <a:ext cx="3596481" cy="359648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267200" cy="178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Skype: e0ne-user</a:t>
            </a:r>
          </a:p>
          <a:p>
            <a:pPr marL="0" indent="0">
              <a:buNone/>
            </a:pPr>
            <a:r>
              <a:rPr lang="en-US" dirty="0" smtClean="0"/>
              <a:t>Blog: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://blog.e0ne.info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22 </a:t>
            </a:r>
            <a:r>
              <a:rPr lang="ru-RU" dirty="0" smtClean="0"/>
              <a:t>из</a:t>
            </a:r>
            <a:r>
              <a:rPr lang="en-US" dirty="0" smtClean="0"/>
              <a:t> 22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6002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E-mail: </a:t>
            </a:r>
            <a:r>
              <a:rPr lang="en-US" sz="2800" dirty="0" smtClean="0">
                <a:hlinkClick r:id="rId5"/>
              </a:rPr>
              <a:t>e0ne@e0ne.info</a:t>
            </a:r>
            <a:endParaRPr lang="en-US" sz="2800" dirty="0" smtClean="0"/>
          </a:p>
          <a:p>
            <a:r>
              <a:rPr lang="en-US" sz="2800" dirty="0" smtClean="0"/>
              <a:t>Twitter: </a:t>
            </a:r>
            <a:r>
              <a:rPr lang="en-US" sz="2800" dirty="0" smtClean="0">
                <a:hlinkClick r:id="rId6"/>
              </a:rPr>
              <a:t>@e0ne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7658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работы с </a:t>
            </a:r>
            <a:r>
              <a:rPr lang="en-US" dirty="0" err="1" smtClean="0"/>
              <a:t>Django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en-US" dirty="0" smtClean="0"/>
              <a:t>#1. </a:t>
            </a:r>
            <a:r>
              <a:rPr lang="ru-RU" dirty="0" smtClean="0"/>
              <a:t>Берем </a:t>
            </a:r>
            <a:r>
              <a:rPr lang="en-US" dirty="0" err="1" smtClean="0"/>
              <a:t>Django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Пункт </a:t>
            </a:r>
            <a:r>
              <a:rPr lang="en-US" dirty="0" smtClean="0"/>
              <a:t>#</a:t>
            </a:r>
            <a:r>
              <a:rPr lang="ru-RU" dirty="0" smtClean="0"/>
              <a:t>2</a:t>
            </a:r>
            <a:r>
              <a:rPr lang="en-US" dirty="0" smtClean="0"/>
              <a:t>.</a:t>
            </a:r>
            <a:r>
              <a:rPr lang="ru-RU" dirty="0" smtClean="0"/>
              <a:t> Берем напильник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74AF554-E107-4B4F-A093-57BA6A234CA6}" type="slidenum">
              <a:rPr lang="uk-UA" smtClean="0"/>
              <a:pPr/>
              <a:t>4</a:t>
            </a:fld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6" name="Picture 5" descr="tool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743200"/>
            <a:ext cx="3503296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работы с </a:t>
            </a:r>
            <a:r>
              <a:rPr lang="en-US" dirty="0" err="1" smtClean="0"/>
              <a:t>Django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en-US" dirty="0" smtClean="0"/>
              <a:t>#1. </a:t>
            </a:r>
            <a:r>
              <a:rPr lang="ru-RU" dirty="0" smtClean="0"/>
              <a:t>Берем </a:t>
            </a:r>
            <a:r>
              <a:rPr lang="en-US" dirty="0" err="1" smtClean="0"/>
              <a:t>Django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Пункт </a:t>
            </a:r>
            <a:r>
              <a:rPr lang="en-US" dirty="0" smtClean="0"/>
              <a:t>#</a:t>
            </a:r>
            <a:r>
              <a:rPr lang="ru-RU" dirty="0" smtClean="0"/>
              <a:t>2</a:t>
            </a:r>
            <a:r>
              <a:rPr lang="en-US" dirty="0" smtClean="0"/>
              <a:t>.</a:t>
            </a:r>
            <a:r>
              <a:rPr lang="ru-RU" dirty="0" smtClean="0"/>
              <a:t> Берем напильник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en-US" dirty="0" smtClean="0"/>
              <a:t>#n. </a:t>
            </a:r>
            <a:r>
              <a:rPr lang="ru-RU" dirty="0" smtClean="0"/>
              <a:t>Пользуем</a:t>
            </a:r>
            <a:r>
              <a:rPr lang="en-US" dirty="0" smtClean="0"/>
              <a:t>c</a:t>
            </a:r>
            <a:r>
              <a:rPr lang="ru-RU" dirty="0" smtClean="0"/>
              <a:t>я и радуемся жизни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uk-UA" dirty="0"/>
              <a:t>3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6" name="Picture 5" descr="tool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743200"/>
            <a:ext cx="3503296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55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работы с </a:t>
            </a:r>
            <a:r>
              <a:rPr lang="en-US" dirty="0" err="1" smtClean="0"/>
              <a:t>Django</a:t>
            </a:r>
            <a:r>
              <a:rPr lang="ru-RU" dirty="0" smtClean="0"/>
              <a:t> (</a:t>
            </a:r>
            <a:r>
              <a:rPr lang="en-US" dirty="0" smtClean="0"/>
              <a:t>ver.2)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en-US" dirty="0" smtClean="0"/>
              <a:t>#1. </a:t>
            </a:r>
            <a:r>
              <a:rPr lang="ru-RU" dirty="0" smtClean="0"/>
              <a:t>Берем </a:t>
            </a:r>
            <a:r>
              <a:rPr lang="en-US" dirty="0" err="1" smtClean="0"/>
              <a:t>Django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Пункт </a:t>
            </a:r>
            <a:r>
              <a:rPr lang="en-US" dirty="0" smtClean="0"/>
              <a:t>#</a:t>
            </a:r>
            <a:r>
              <a:rPr lang="ru-RU" dirty="0" smtClean="0"/>
              <a:t>2</a:t>
            </a:r>
            <a:r>
              <a:rPr lang="en-US" dirty="0" smtClean="0"/>
              <a:t>.</a:t>
            </a:r>
            <a:r>
              <a:rPr lang="ru-RU" dirty="0" smtClean="0"/>
              <a:t> Берем напильник</a:t>
            </a:r>
          </a:p>
          <a:p>
            <a:pPr marL="0" indent="0">
              <a:buNone/>
            </a:pPr>
            <a:r>
              <a:rPr lang="ru-RU" dirty="0" smtClean="0"/>
              <a:t>…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uk-UA" dirty="0" smtClean="0"/>
              <a:t>4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574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работы с </a:t>
            </a:r>
            <a:r>
              <a:rPr lang="en-US" dirty="0" err="1" smtClean="0"/>
              <a:t>Django</a:t>
            </a:r>
            <a:r>
              <a:rPr lang="ru-RU" dirty="0" smtClean="0"/>
              <a:t> (</a:t>
            </a:r>
            <a:r>
              <a:rPr lang="en-US" dirty="0" smtClean="0"/>
              <a:t>ver.2)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en-US" dirty="0" smtClean="0"/>
              <a:t>#1. </a:t>
            </a:r>
            <a:r>
              <a:rPr lang="ru-RU" dirty="0" smtClean="0"/>
              <a:t>Берем </a:t>
            </a:r>
            <a:r>
              <a:rPr lang="en-US" dirty="0" err="1" smtClean="0"/>
              <a:t>Django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Пункт </a:t>
            </a:r>
            <a:r>
              <a:rPr lang="en-US" dirty="0" smtClean="0"/>
              <a:t>#</a:t>
            </a:r>
            <a:r>
              <a:rPr lang="ru-RU" dirty="0" smtClean="0"/>
              <a:t>2</a:t>
            </a:r>
            <a:r>
              <a:rPr lang="en-US" dirty="0" smtClean="0"/>
              <a:t>.</a:t>
            </a:r>
            <a:r>
              <a:rPr lang="ru-RU" dirty="0" smtClean="0"/>
              <a:t> Берем напильник</a:t>
            </a:r>
          </a:p>
          <a:p>
            <a:pPr marL="0" indent="0">
              <a:buNone/>
            </a:pPr>
            <a:r>
              <a:rPr lang="ru-RU" dirty="0" smtClean="0"/>
              <a:t>…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en-US" dirty="0" smtClean="0"/>
              <a:t>#n. </a:t>
            </a:r>
            <a:r>
              <a:rPr lang="ru-RU" dirty="0" smtClean="0"/>
              <a:t>Выбрасываем </a:t>
            </a:r>
            <a:r>
              <a:rPr lang="en-US" dirty="0" err="1" smtClean="0"/>
              <a:t>Django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uk-UA" dirty="0" smtClean="0"/>
              <a:t>4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6" name="Picture 5" descr="recycleb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905000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5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работы с </a:t>
            </a:r>
            <a:r>
              <a:rPr lang="en-US" dirty="0" err="1" smtClean="0"/>
              <a:t>Django</a:t>
            </a:r>
            <a:r>
              <a:rPr lang="ru-RU" dirty="0" smtClean="0"/>
              <a:t> (</a:t>
            </a:r>
            <a:r>
              <a:rPr lang="en-US" dirty="0" smtClean="0"/>
              <a:t>ver.2)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en-US" dirty="0" smtClean="0"/>
              <a:t>#1. </a:t>
            </a:r>
            <a:r>
              <a:rPr lang="ru-RU" dirty="0" smtClean="0"/>
              <a:t>Берем </a:t>
            </a:r>
            <a:r>
              <a:rPr lang="en-US" dirty="0" err="1" smtClean="0"/>
              <a:t>Django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Пункт </a:t>
            </a:r>
            <a:r>
              <a:rPr lang="en-US" dirty="0" smtClean="0"/>
              <a:t>#</a:t>
            </a:r>
            <a:r>
              <a:rPr lang="ru-RU" dirty="0" smtClean="0"/>
              <a:t>2</a:t>
            </a:r>
            <a:r>
              <a:rPr lang="en-US" dirty="0" smtClean="0"/>
              <a:t>.</a:t>
            </a:r>
            <a:r>
              <a:rPr lang="ru-RU" dirty="0" smtClean="0"/>
              <a:t> Берем напильник</a:t>
            </a:r>
          </a:p>
          <a:p>
            <a:pPr marL="0" indent="0">
              <a:buNone/>
            </a:pPr>
            <a:r>
              <a:rPr lang="ru-RU" dirty="0" smtClean="0"/>
              <a:t>…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en-US" dirty="0" smtClean="0"/>
              <a:t>#n. </a:t>
            </a:r>
            <a:r>
              <a:rPr lang="ru-RU" dirty="0" smtClean="0"/>
              <a:t>Выбрасываем </a:t>
            </a:r>
            <a:r>
              <a:rPr lang="en-US" dirty="0" err="1" smtClean="0"/>
              <a:t>Django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en-US" dirty="0" smtClean="0"/>
              <a:t>#m-1. </a:t>
            </a:r>
            <a:r>
              <a:rPr lang="ru-RU" dirty="0" smtClean="0"/>
              <a:t>Находим подходящее решение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en-US" dirty="0" smtClean="0"/>
              <a:t>#</a:t>
            </a:r>
            <a:r>
              <a:rPr lang="en-US" dirty="0"/>
              <a:t>m</a:t>
            </a:r>
            <a:r>
              <a:rPr lang="en-US" dirty="0" smtClean="0"/>
              <a:t>. </a:t>
            </a:r>
            <a:r>
              <a:rPr lang="ru-RU" dirty="0"/>
              <a:t>Пользуем</a:t>
            </a:r>
            <a:r>
              <a:rPr lang="en-US" dirty="0"/>
              <a:t>c</a:t>
            </a:r>
            <a:r>
              <a:rPr lang="ru-RU" dirty="0"/>
              <a:t>я и радуемся </a:t>
            </a:r>
            <a:r>
              <a:rPr lang="ru-RU" dirty="0" smtClean="0"/>
              <a:t>жизни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uk-UA" dirty="0" smtClean="0"/>
              <a:t>4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6" name="Picture 5" descr="recycleb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905000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91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работы с </a:t>
            </a:r>
            <a:r>
              <a:rPr lang="en-US" dirty="0" err="1" smtClean="0"/>
              <a:t>Django</a:t>
            </a:r>
            <a:r>
              <a:rPr lang="ru-RU" dirty="0" smtClean="0"/>
              <a:t> (</a:t>
            </a:r>
            <a:r>
              <a:rPr lang="en-US" dirty="0" smtClean="0"/>
              <a:t>ver.2</a:t>
            </a:r>
            <a:r>
              <a:rPr lang="ru-RU" dirty="0" smtClean="0"/>
              <a:t>.1</a:t>
            </a:r>
            <a:r>
              <a:rPr lang="en-US" dirty="0" smtClean="0"/>
              <a:t>)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en-US" dirty="0" smtClean="0"/>
              <a:t>#1. </a:t>
            </a:r>
            <a:r>
              <a:rPr lang="ru-RU" dirty="0" smtClean="0"/>
              <a:t>Помним о </a:t>
            </a:r>
            <a:r>
              <a:rPr lang="en-US" dirty="0" err="1" smtClean="0"/>
              <a:t>Django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Пункт </a:t>
            </a:r>
            <a:r>
              <a:rPr lang="en-US" dirty="0" smtClean="0"/>
              <a:t>#</a:t>
            </a:r>
            <a:r>
              <a:rPr lang="ru-RU" dirty="0" smtClean="0"/>
              <a:t>2</a:t>
            </a:r>
            <a:r>
              <a:rPr lang="en-US" dirty="0" smtClean="0"/>
              <a:t>.</a:t>
            </a:r>
            <a:r>
              <a:rPr lang="ru-RU" dirty="0" smtClean="0"/>
              <a:t> Понимаем что он нам не подходит</a:t>
            </a:r>
          </a:p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en-US" dirty="0" smtClean="0"/>
              <a:t>#</a:t>
            </a:r>
            <a:r>
              <a:rPr lang="ru-RU" dirty="0" smtClean="0"/>
              <a:t>3</a:t>
            </a:r>
            <a:r>
              <a:rPr lang="en-US" dirty="0" smtClean="0"/>
              <a:t>. </a:t>
            </a:r>
            <a:r>
              <a:rPr lang="ru-RU" dirty="0" smtClean="0"/>
              <a:t>Находим подходящее решение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en-US" dirty="0" smtClean="0"/>
              <a:t>#</a:t>
            </a:r>
            <a:r>
              <a:rPr lang="ru-RU" dirty="0"/>
              <a:t>3</a:t>
            </a:r>
            <a:r>
              <a:rPr lang="en-US" dirty="0" smtClean="0"/>
              <a:t>. </a:t>
            </a:r>
            <a:r>
              <a:rPr lang="ru-RU" dirty="0"/>
              <a:t>Пользуем</a:t>
            </a:r>
            <a:r>
              <a:rPr lang="en-US" dirty="0"/>
              <a:t>c</a:t>
            </a:r>
            <a:r>
              <a:rPr lang="ru-RU" dirty="0"/>
              <a:t>я и радуемся </a:t>
            </a:r>
            <a:r>
              <a:rPr lang="ru-RU" dirty="0" smtClean="0"/>
              <a:t>жизни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KharkivPy</a:t>
            </a:r>
            <a:r>
              <a:rPr lang="en-US" dirty="0"/>
              <a:t>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uk-UA" dirty="0" smtClean="0"/>
              <a:t>5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11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1605</Words>
  <Application>Microsoft Macintosh PowerPoint</Application>
  <PresentationFormat>On-screen Show (4:3)</PresentationFormat>
  <Paragraphs>335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Django: инструкция по применению</vt:lpstr>
      <vt:lpstr>Django: инструкция по не применению</vt:lpstr>
      <vt:lpstr>Существует 2 способа использовать Django</vt:lpstr>
      <vt:lpstr>Алгоритм работы с Django</vt:lpstr>
      <vt:lpstr>Алгоритм работы с Django</vt:lpstr>
      <vt:lpstr>Алгоритм работы с Django (ver.2)</vt:lpstr>
      <vt:lpstr>Алгоритм работы с Django (ver.2)</vt:lpstr>
      <vt:lpstr>Алгоритм работы с Django (ver.2)</vt:lpstr>
      <vt:lpstr>Алгоритм работы с Django (ver.2.1)</vt:lpstr>
      <vt:lpstr>Когда нам подходит Django </vt:lpstr>
      <vt:lpstr>Когда нам подходит Django </vt:lpstr>
      <vt:lpstr>Создание CMS</vt:lpstr>
      <vt:lpstr>Когда нам не подходит Django</vt:lpstr>
      <vt:lpstr>Веб приложение без доступа к БД</vt:lpstr>
      <vt:lpstr>Веб приложение без доступа к БД</vt:lpstr>
      <vt:lpstr>Веб приложение без доступа к БД</vt:lpstr>
      <vt:lpstr>Веб приложение без доступа к БД</vt:lpstr>
      <vt:lpstr>Веб приложение без доступа к БД</vt:lpstr>
      <vt:lpstr>Веб приложение без доступа к БД</vt:lpstr>
      <vt:lpstr>Веб приложение без доступа к БД</vt:lpstr>
      <vt:lpstr>Отсутствует GUI (REST-сервис, COMET-сервер)</vt:lpstr>
      <vt:lpstr>Отсутствует GUI (REST-сервис, COMET-сервер)</vt:lpstr>
      <vt:lpstr>Отсутствует GUI (REST-сервис, COMET-сервер)</vt:lpstr>
      <vt:lpstr>Замена большей части стандартных компонентов </vt:lpstr>
      <vt:lpstr>Замена большей части стандартных компонентов </vt:lpstr>
      <vt:lpstr>Замена большей части стандартных компонентов</vt:lpstr>
      <vt:lpstr>Замена большей части стандартных компонентов</vt:lpstr>
      <vt:lpstr>Замена большей части стандартных компонентов</vt:lpstr>
      <vt:lpstr>Замена большей части стандартных компонентов</vt:lpstr>
      <vt:lpstr>Замена большей части стандартных компонентов</vt:lpstr>
      <vt:lpstr>Использование NoSQL</vt:lpstr>
      <vt:lpstr>Использование NoSQL</vt:lpstr>
      <vt:lpstr>PowerPoint Presentation</vt:lpstr>
      <vt:lpstr>Спасибо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DevTime #4: Python, tipfy and GAE</dc:title>
  <dc:creator>Ivan Kolodyazhny</dc:creator>
  <cp:lastModifiedBy>Fotomag</cp:lastModifiedBy>
  <cp:revision>215</cp:revision>
  <dcterms:created xsi:type="dcterms:W3CDTF">2010-12-14T17:36:50Z</dcterms:created>
  <dcterms:modified xsi:type="dcterms:W3CDTF">2011-11-23T16:44:03Z</dcterms:modified>
</cp:coreProperties>
</file>